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6D2FD-479A-4F7A-BDEB-364E2338D231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E34DC-E2DB-4ECC-AF67-DDA5DDF8E6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81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For the WMS we need to know how many of these</a:t>
            </a:r>
            <a:r>
              <a:rPr lang="en-AU" baseline="0" dirty="0" smtClean="0"/>
              <a:t> fields will be needed for the looping in the GIS systems, probably last 5 images would be OK?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E34DC-E2DB-4ECC-AF67-DDA5DDF8E64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88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We are in the process of</a:t>
            </a:r>
            <a:r>
              <a:rPr lang="en-AU" baseline="0" dirty="0" smtClean="0"/>
              <a:t> upgrading the forecasting systems, and expect the upgrades to take place in June/July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E34DC-E2DB-4ECC-AF67-DDA5DDF8E64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03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E34DC-E2DB-4ECC-AF67-DDA5DDF8E64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68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44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91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04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72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514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06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5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9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93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58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15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E522-20B2-4A2C-A9EF-F2D05746B0D4}" type="datetimeFigureOut">
              <a:rPr lang="en-AU" smtClean="0"/>
              <a:t>05/02/2014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3514-ABAD-4A72-AB5F-885C3C647F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44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Smart Water Fund Products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Bureau of Meteorology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521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Web Map </a:t>
            </a:r>
            <a:r>
              <a:rPr lang="en-AU" dirty="0"/>
              <a:t>S</a:t>
            </a:r>
            <a:r>
              <a:rPr lang="en-AU" dirty="0" smtClean="0"/>
              <a:t>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Rainfall observations</a:t>
            </a:r>
          </a:p>
          <a:p>
            <a:pPr lvl="1"/>
            <a:r>
              <a:rPr lang="en-AU" dirty="0" smtClean="0"/>
              <a:t>30 min accumulations in mm </a:t>
            </a:r>
          </a:p>
          <a:p>
            <a:pPr lvl="1"/>
            <a:r>
              <a:rPr lang="en-AU" dirty="0" smtClean="0"/>
              <a:t>6 hour accumulations in mm </a:t>
            </a:r>
          </a:p>
          <a:p>
            <a:pPr lvl="1"/>
            <a:r>
              <a:rPr lang="en-AU" dirty="0" smtClean="0"/>
              <a:t>Since 9 AM accumulations in mm </a:t>
            </a:r>
          </a:p>
          <a:p>
            <a:pPr lvl="1"/>
            <a:r>
              <a:rPr lang="en-AU" dirty="0" smtClean="0"/>
              <a:t>Last 24 hour accumulations in mm </a:t>
            </a:r>
          </a:p>
        </p:txBody>
      </p:sp>
    </p:spTree>
    <p:extLst>
      <p:ext uri="{BB962C8B-B14F-4D97-AF65-F5344CB8AC3E}">
        <p14:creationId xmlns:p14="http://schemas.microsoft.com/office/powerpoint/2010/main" val="243314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Web Map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Forecasts</a:t>
            </a:r>
          </a:p>
          <a:p>
            <a:pPr lvl="1"/>
            <a:r>
              <a:rPr lang="en-AU" dirty="0" smtClean="0"/>
              <a:t>10 min accumulations out to 90 mins updated every 10 mins</a:t>
            </a:r>
          </a:p>
          <a:p>
            <a:pPr lvl="1"/>
            <a:r>
              <a:rPr lang="en-AU" dirty="0" smtClean="0"/>
              <a:t>Hourly rainfall out to 12 hours updated hourly</a:t>
            </a:r>
          </a:p>
          <a:p>
            <a:pPr lvl="1"/>
            <a:r>
              <a:rPr lang="en-AU" dirty="0" smtClean="0"/>
              <a:t>Hourly rainfall out to 7 days updated daily</a:t>
            </a:r>
            <a:endParaRPr lang="en-AU" dirty="0"/>
          </a:p>
          <a:p>
            <a:pPr marL="457200" lvl="1" indent="0">
              <a:buNone/>
            </a:pPr>
            <a:endParaRPr lang="en-AU" dirty="0" smtClean="0"/>
          </a:p>
          <a:p>
            <a:r>
              <a:rPr lang="en-AU" dirty="0" smtClean="0"/>
              <a:t>Expected upgrades during trial</a:t>
            </a:r>
          </a:p>
          <a:p>
            <a:pPr lvl="1"/>
            <a:r>
              <a:rPr lang="en-AU" dirty="0" smtClean="0"/>
              <a:t>10 min accumulations out to 12 hours updated every 10 minutes</a:t>
            </a:r>
          </a:p>
          <a:p>
            <a:pPr lvl="1"/>
            <a:r>
              <a:rPr lang="en-AU" dirty="0" smtClean="0"/>
              <a:t>Hourly rainfall out to 7 days updated 6 hourly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2956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Web Map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ARI</a:t>
            </a:r>
          </a:p>
          <a:p>
            <a:pPr lvl="1"/>
            <a:r>
              <a:rPr lang="en-AU" dirty="0" smtClean="0"/>
              <a:t>Last hour of rainfall  </a:t>
            </a:r>
          </a:p>
          <a:p>
            <a:pPr lvl="1"/>
            <a:r>
              <a:rPr lang="en-AU" dirty="0" smtClean="0"/>
              <a:t>Probability of exceeding 1:5 </a:t>
            </a:r>
            <a:r>
              <a:rPr lang="en-AU" dirty="0" err="1" smtClean="0"/>
              <a:t>yr</a:t>
            </a:r>
            <a:r>
              <a:rPr lang="en-AU" dirty="0" smtClean="0"/>
              <a:t>, 10 min, 0-90 min  </a:t>
            </a:r>
          </a:p>
          <a:p>
            <a:pPr lvl="1"/>
            <a:r>
              <a:rPr lang="en-AU" dirty="0" smtClean="0"/>
              <a:t>Probability of exceeding 1:5 </a:t>
            </a:r>
            <a:r>
              <a:rPr lang="en-AU" dirty="0" err="1" smtClean="0"/>
              <a:t>yr</a:t>
            </a:r>
            <a:r>
              <a:rPr lang="en-AU" dirty="0" smtClean="0"/>
              <a:t>, hourly, 0 – 12 hours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60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netCDF</a:t>
            </a:r>
            <a:r>
              <a:rPr lang="en-AU" dirty="0" smtClean="0"/>
              <a:t> 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the rainfall accumulations and forecasts that are used to generate the WMS will also be available as </a:t>
            </a:r>
            <a:r>
              <a:rPr lang="en-AU" dirty="0" err="1" smtClean="0"/>
              <a:t>netCDF</a:t>
            </a:r>
            <a:r>
              <a:rPr lang="en-AU" dirty="0" smtClean="0"/>
              <a:t> files</a:t>
            </a:r>
          </a:p>
          <a:p>
            <a:r>
              <a:rPr lang="en-AU" dirty="0" smtClean="0"/>
              <a:t>Modellers will be able to select and download data using a web interface or download the </a:t>
            </a:r>
            <a:r>
              <a:rPr lang="en-AU" smtClean="0"/>
              <a:t>data automatically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1128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214</Words>
  <Application>Microsoft Office PowerPoint</Application>
  <PresentationFormat>On-screen Show (4:3)</PresentationFormat>
  <Paragraphs>30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Smart Water Fund Products</vt:lpstr>
      <vt:lpstr>Web Map Services</vt:lpstr>
      <vt:lpstr>Web Map Services</vt:lpstr>
      <vt:lpstr>Web Map Services</vt:lpstr>
      <vt:lpstr>netCDF files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Water Fund Products</dc:title>
  <dc:creator>Alan Seed</dc:creator>
  <cp:lastModifiedBy>Alan Seed</cp:lastModifiedBy>
  <cp:revision>9</cp:revision>
  <dcterms:created xsi:type="dcterms:W3CDTF">2014-02-05T01:30:27Z</dcterms:created>
  <dcterms:modified xsi:type="dcterms:W3CDTF">2014-02-05T04:53:48Z</dcterms:modified>
</cp:coreProperties>
</file>